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303" r:id="rId3"/>
    <p:sldId id="312" r:id="rId4"/>
    <p:sldId id="314" r:id="rId5"/>
    <p:sldId id="316" r:id="rId6"/>
    <p:sldId id="315" r:id="rId7"/>
    <p:sldId id="309" r:id="rId8"/>
    <p:sldId id="317" r:id="rId9"/>
    <p:sldId id="264" r:id="rId10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AD"/>
    <a:srgbClr val="4472C4"/>
    <a:srgbClr val="14328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54"/>
    <p:restoredTop sz="95872"/>
  </p:normalViewPr>
  <p:slideViewPr>
    <p:cSldViewPr snapToGrid="0" snapToObjects="1">
      <p:cViewPr varScale="1">
        <p:scale>
          <a:sx n="50" d="100"/>
          <a:sy n="50" d="100"/>
        </p:scale>
        <p:origin x="192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d-Elwahaab Elshaer" userId="c2d9dacbc94f56cf" providerId="LiveId" clId="{05B8B0FA-4D0A-4545-96AD-220865314353}"/>
    <pc:docChg chg="undo custSel addSld delSld modSld">
      <pc:chgData name="Abd-Elwahaab Elshaer" userId="c2d9dacbc94f56cf" providerId="LiveId" clId="{05B8B0FA-4D0A-4545-96AD-220865314353}" dt="2023-07-11T22:02:03.950" v="1221" actId="20577"/>
      <pc:docMkLst>
        <pc:docMk/>
      </pc:docMkLst>
      <pc:sldChg chg="modSp mod">
        <pc:chgData name="Abd-Elwahaab Elshaer" userId="c2d9dacbc94f56cf" providerId="LiveId" clId="{05B8B0FA-4D0A-4545-96AD-220865314353}" dt="2023-07-11T19:40:25.689" v="12" actId="20577"/>
        <pc:sldMkLst>
          <pc:docMk/>
          <pc:sldMk cId="0" sldId="256"/>
        </pc:sldMkLst>
        <pc:spChg chg="mod">
          <ac:chgData name="Abd-Elwahaab Elshaer" userId="c2d9dacbc94f56cf" providerId="LiveId" clId="{05B8B0FA-4D0A-4545-96AD-220865314353}" dt="2023-07-11T19:40:25.689" v="12" actId="20577"/>
          <ac:spMkLst>
            <pc:docMk/>
            <pc:sldMk cId="0" sldId="256"/>
            <ac:spMk id="11" creationId="{00000000-0000-0000-0000-000000000000}"/>
          </ac:spMkLst>
        </pc:spChg>
        <pc:spChg chg="mod">
          <ac:chgData name="Abd-Elwahaab Elshaer" userId="c2d9dacbc94f56cf" providerId="LiveId" clId="{05B8B0FA-4D0A-4545-96AD-220865314353}" dt="2023-07-11T19:40:17.475" v="10" actId="20577"/>
          <ac:spMkLst>
            <pc:docMk/>
            <pc:sldMk cId="0" sldId="256"/>
            <ac:spMk id="12" creationId="{00000000-0000-0000-0000-000000000000}"/>
          </ac:spMkLst>
        </pc:spChg>
      </pc:sldChg>
      <pc:sldChg chg="modSp mod">
        <pc:chgData name="Abd-Elwahaab Elshaer" userId="c2d9dacbc94f56cf" providerId="LiveId" clId="{05B8B0FA-4D0A-4545-96AD-220865314353}" dt="2023-07-11T19:45:12.584" v="177" actId="108"/>
        <pc:sldMkLst>
          <pc:docMk/>
          <pc:sldMk cId="0" sldId="302"/>
        </pc:sldMkLst>
        <pc:spChg chg="mod">
          <ac:chgData name="Abd-Elwahaab Elshaer" userId="c2d9dacbc94f56cf" providerId="LiveId" clId="{05B8B0FA-4D0A-4545-96AD-220865314353}" dt="2023-07-11T19:42:05.011" v="72" actId="20577"/>
          <ac:spMkLst>
            <pc:docMk/>
            <pc:sldMk cId="0" sldId="302"/>
            <ac:spMk id="12" creationId="{92B18935-F81C-BC9E-0042-75BF3350BA8D}"/>
          </ac:spMkLst>
        </pc:spChg>
        <pc:spChg chg="mod">
          <ac:chgData name="Abd-Elwahaab Elshaer" userId="c2d9dacbc94f56cf" providerId="LiveId" clId="{05B8B0FA-4D0A-4545-96AD-220865314353}" dt="2023-07-11T19:41:55.912" v="70" actId="14100"/>
          <ac:spMkLst>
            <pc:docMk/>
            <pc:sldMk cId="0" sldId="302"/>
            <ac:spMk id="16" creationId="{28AD6EB4-50AC-3E31-2ED5-C0C9FD39EA7D}"/>
          </ac:spMkLst>
        </pc:spChg>
        <pc:graphicFrameChg chg="mod modGraphic">
          <ac:chgData name="Abd-Elwahaab Elshaer" userId="c2d9dacbc94f56cf" providerId="LiveId" clId="{05B8B0FA-4D0A-4545-96AD-220865314353}" dt="2023-07-11T19:45:12.584" v="177" actId="108"/>
          <ac:graphicFrameMkLst>
            <pc:docMk/>
            <pc:sldMk cId="0" sldId="302"/>
            <ac:graphicFrameMk id="13" creationId="{24EC85ED-C83F-8832-5FB0-6D1328BE6B4A}"/>
          </ac:graphicFrameMkLst>
        </pc:graphicFrameChg>
      </pc:sldChg>
      <pc:sldChg chg="modSp mod">
        <pc:chgData name="Abd-Elwahaab Elshaer" userId="c2d9dacbc94f56cf" providerId="LiveId" clId="{05B8B0FA-4D0A-4545-96AD-220865314353}" dt="2023-07-11T22:02:03.950" v="1221" actId="20577"/>
        <pc:sldMkLst>
          <pc:docMk/>
          <pc:sldMk cId="3456189222" sldId="303"/>
        </pc:sldMkLst>
        <pc:spChg chg="mod">
          <ac:chgData name="Abd-Elwahaab Elshaer" userId="c2d9dacbc94f56cf" providerId="LiveId" clId="{05B8B0FA-4D0A-4545-96AD-220865314353}" dt="2023-07-11T22:02:03.950" v="1221" actId="20577"/>
          <ac:spMkLst>
            <pc:docMk/>
            <pc:sldMk cId="3456189222" sldId="303"/>
            <ac:spMk id="3" creationId="{60E11A60-13FD-3091-79B1-974CFCE8F6B0}"/>
          </ac:spMkLst>
        </pc:spChg>
      </pc:sldChg>
      <pc:sldChg chg="del">
        <pc:chgData name="Abd-Elwahaab Elshaer" userId="c2d9dacbc94f56cf" providerId="LiveId" clId="{05B8B0FA-4D0A-4545-96AD-220865314353}" dt="2023-07-11T21:53:51.957" v="1179" actId="47"/>
        <pc:sldMkLst>
          <pc:docMk/>
          <pc:sldMk cId="3498803185" sldId="307"/>
        </pc:sldMkLst>
      </pc:sldChg>
      <pc:sldChg chg="modSp mod">
        <pc:chgData name="Abd-Elwahaab Elshaer" userId="c2d9dacbc94f56cf" providerId="LiveId" clId="{05B8B0FA-4D0A-4545-96AD-220865314353}" dt="2023-07-11T21:53:32.487" v="1178" actId="5793"/>
        <pc:sldMkLst>
          <pc:docMk/>
          <pc:sldMk cId="1748909661" sldId="308"/>
        </pc:sldMkLst>
        <pc:spChg chg="mod">
          <ac:chgData name="Abd-Elwahaab Elshaer" userId="c2d9dacbc94f56cf" providerId="LiveId" clId="{05B8B0FA-4D0A-4545-96AD-220865314353}" dt="2023-07-11T21:53:32.487" v="1178" actId="5793"/>
          <ac:spMkLst>
            <pc:docMk/>
            <pc:sldMk cId="1748909661" sldId="308"/>
            <ac:spMk id="4" creationId="{B65C6CDD-D2FE-E32B-0B9B-0F8E2DCAFB01}"/>
          </ac:spMkLst>
        </pc:spChg>
      </pc:sldChg>
      <pc:sldChg chg="modSp mod">
        <pc:chgData name="Abd-Elwahaab Elshaer" userId="c2d9dacbc94f56cf" providerId="LiveId" clId="{05B8B0FA-4D0A-4545-96AD-220865314353}" dt="2023-07-11T22:01:43.957" v="1220" actId="20577"/>
        <pc:sldMkLst>
          <pc:docMk/>
          <pc:sldMk cId="3290438198" sldId="309"/>
        </pc:sldMkLst>
        <pc:spChg chg="mod">
          <ac:chgData name="Abd-Elwahaab Elshaer" userId="c2d9dacbc94f56cf" providerId="LiveId" clId="{05B8B0FA-4D0A-4545-96AD-220865314353}" dt="2023-07-11T22:01:43.957" v="1220" actId="20577"/>
          <ac:spMkLst>
            <pc:docMk/>
            <pc:sldMk cId="3290438198" sldId="309"/>
            <ac:spMk id="4" creationId="{B65C6CDD-D2FE-E32B-0B9B-0F8E2DCAFB01}"/>
          </ac:spMkLst>
        </pc:spChg>
      </pc:sldChg>
      <pc:sldChg chg="modSp add mod">
        <pc:chgData name="Abd-Elwahaab Elshaer" userId="c2d9dacbc94f56cf" providerId="LiveId" clId="{05B8B0FA-4D0A-4545-96AD-220865314353}" dt="2023-07-11T20:31:38.849" v="651" actId="2710"/>
        <pc:sldMkLst>
          <pc:docMk/>
          <pc:sldMk cId="3118946399" sldId="310"/>
        </pc:sldMkLst>
        <pc:spChg chg="mod">
          <ac:chgData name="Abd-Elwahaab Elshaer" userId="c2d9dacbc94f56cf" providerId="LiveId" clId="{05B8B0FA-4D0A-4545-96AD-220865314353}" dt="2023-07-11T20:31:38.849" v="651" actId="2710"/>
          <ac:spMkLst>
            <pc:docMk/>
            <pc:sldMk cId="3118946399" sldId="310"/>
            <ac:spMk id="4" creationId="{B65C6CDD-D2FE-E32B-0B9B-0F8E2DCAFB01}"/>
          </ac:spMkLst>
        </pc:spChg>
      </pc:sldChg>
      <pc:sldChg chg="modSp add mod">
        <pc:chgData name="Abd-Elwahaab Elshaer" userId="c2d9dacbc94f56cf" providerId="LiveId" clId="{05B8B0FA-4D0A-4545-96AD-220865314353}" dt="2023-07-11T20:32:00.250" v="653" actId="2710"/>
        <pc:sldMkLst>
          <pc:docMk/>
          <pc:sldMk cId="2367913836" sldId="311"/>
        </pc:sldMkLst>
        <pc:spChg chg="mod">
          <ac:chgData name="Abd-Elwahaab Elshaer" userId="c2d9dacbc94f56cf" providerId="LiveId" clId="{05B8B0FA-4D0A-4545-96AD-220865314353}" dt="2023-07-11T20:32:00.250" v="653" actId="2710"/>
          <ac:spMkLst>
            <pc:docMk/>
            <pc:sldMk cId="2367913836" sldId="311"/>
            <ac:spMk id="4" creationId="{B65C6CDD-D2FE-E32B-0B9B-0F8E2DCAFB01}"/>
          </ac:spMkLst>
        </pc:spChg>
      </pc:sldChg>
    </pc:docChg>
  </pc:docChgLst>
  <pc:docChgLst>
    <pc:chgData name="Abd-Elwahaab Elshaer" userId="c2d9dacbc94f56cf" providerId="LiveId" clId="{B9E15703-A765-452F-9900-7B4C3FFB8C95}"/>
    <pc:docChg chg="custSel addSld modSld">
      <pc:chgData name="Abd-Elwahaab Elshaer" userId="c2d9dacbc94f56cf" providerId="LiveId" clId="{B9E15703-A765-452F-9900-7B4C3FFB8C95}" dt="2023-06-14T08:05:10.741" v="323" actId="20577"/>
      <pc:docMkLst>
        <pc:docMk/>
      </pc:docMkLst>
      <pc:sldChg chg="modSp mod">
        <pc:chgData name="Abd-Elwahaab Elshaer" userId="c2d9dacbc94f56cf" providerId="LiveId" clId="{B9E15703-A765-452F-9900-7B4C3FFB8C95}" dt="2023-06-14T00:08:23.673" v="15" actId="20577"/>
        <pc:sldMkLst>
          <pc:docMk/>
          <pc:sldMk cId="0" sldId="256"/>
        </pc:sldMkLst>
        <pc:spChg chg="mod">
          <ac:chgData name="Abd-Elwahaab Elshaer" userId="c2d9dacbc94f56cf" providerId="LiveId" clId="{B9E15703-A765-452F-9900-7B4C3FFB8C95}" dt="2023-06-14T00:07:59.122" v="1" actId="20577"/>
          <ac:spMkLst>
            <pc:docMk/>
            <pc:sldMk cId="0" sldId="256"/>
            <ac:spMk id="11" creationId="{00000000-0000-0000-0000-000000000000}"/>
          </ac:spMkLst>
        </pc:spChg>
        <pc:spChg chg="mod">
          <ac:chgData name="Abd-Elwahaab Elshaer" userId="c2d9dacbc94f56cf" providerId="LiveId" clId="{B9E15703-A765-452F-9900-7B4C3FFB8C95}" dt="2023-06-14T00:08:23.673" v="15" actId="20577"/>
          <ac:spMkLst>
            <pc:docMk/>
            <pc:sldMk cId="0" sldId="256"/>
            <ac:spMk id="12" creationId="{00000000-0000-0000-0000-000000000000}"/>
          </ac:spMkLst>
        </pc:spChg>
      </pc:sldChg>
      <pc:sldChg chg="modSp mod">
        <pc:chgData name="Abd-Elwahaab Elshaer" userId="c2d9dacbc94f56cf" providerId="LiveId" clId="{B9E15703-A765-452F-9900-7B4C3FFB8C95}" dt="2023-06-14T00:09:12.322" v="52" actId="20577"/>
        <pc:sldMkLst>
          <pc:docMk/>
          <pc:sldMk cId="0" sldId="302"/>
        </pc:sldMkLst>
        <pc:spChg chg="mod">
          <ac:chgData name="Abd-Elwahaab Elshaer" userId="c2d9dacbc94f56cf" providerId="LiveId" clId="{B9E15703-A765-452F-9900-7B4C3FFB8C95}" dt="2023-06-14T00:09:12.322" v="52" actId="20577"/>
          <ac:spMkLst>
            <pc:docMk/>
            <pc:sldMk cId="0" sldId="302"/>
            <ac:spMk id="12" creationId="{92B18935-F81C-BC9E-0042-75BF3350BA8D}"/>
          </ac:spMkLst>
        </pc:spChg>
        <pc:graphicFrameChg chg="modGraphic">
          <ac:chgData name="Abd-Elwahaab Elshaer" userId="c2d9dacbc94f56cf" providerId="LiveId" clId="{B9E15703-A765-452F-9900-7B4C3FFB8C95}" dt="2023-06-14T00:08:43.807" v="18" actId="6549"/>
          <ac:graphicFrameMkLst>
            <pc:docMk/>
            <pc:sldMk cId="0" sldId="302"/>
            <ac:graphicFrameMk id="13" creationId="{24EC85ED-C83F-8832-5FB0-6D1328BE6B4A}"/>
          </ac:graphicFrameMkLst>
        </pc:graphicFrameChg>
      </pc:sldChg>
      <pc:sldChg chg="modSp mod">
        <pc:chgData name="Abd-Elwahaab Elshaer" userId="c2d9dacbc94f56cf" providerId="LiveId" clId="{B9E15703-A765-452F-9900-7B4C3FFB8C95}" dt="2023-06-14T08:04:51.504" v="322" actId="20577"/>
        <pc:sldMkLst>
          <pc:docMk/>
          <pc:sldMk cId="3456189222" sldId="303"/>
        </pc:sldMkLst>
        <pc:spChg chg="mod">
          <ac:chgData name="Abd-Elwahaab Elshaer" userId="c2d9dacbc94f56cf" providerId="LiveId" clId="{B9E15703-A765-452F-9900-7B4C3FFB8C95}" dt="2023-06-14T08:04:51.504" v="322" actId="20577"/>
          <ac:spMkLst>
            <pc:docMk/>
            <pc:sldMk cId="3456189222" sldId="303"/>
            <ac:spMk id="4" creationId="{B65C6CDD-D2FE-E32B-0B9B-0F8E2DCAFB01}"/>
          </ac:spMkLst>
        </pc:spChg>
      </pc:sldChg>
      <pc:sldChg chg="modSp mod">
        <pc:chgData name="Abd-Elwahaab Elshaer" userId="c2d9dacbc94f56cf" providerId="LiveId" clId="{B9E15703-A765-452F-9900-7B4C3FFB8C95}" dt="2023-06-14T00:21:13.244" v="289" actId="5793"/>
        <pc:sldMkLst>
          <pc:docMk/>
          <pc:sldMk cId="1727069851" sldId="304"/>
        </pc:sldMkLst>
        <pc:spChg chg="mod">
          <ac:chgData name="Abd-Elwahaab Elshaer" userId="c2d9dacbc94f56cf" providerId="LiveId" clId="{B9E15703-A765-452F-9900-7B4C3FFB8C95}" dt="2023-06-14T00:21:13.244" v="289" actId="5793"/>
          <ac:spMkLst>
            <pc:docMk/>
            <pc:sldMk cId="1727069851" sldId="304"/>
            <ac:spMk id="3" creationId="{237D8FA3-F28C-00DA-EC41-EECC5498126D}"/>
          </ac:spMkLst>
        </pc:spChg>
      </pc:sldChg>
      <pc:sldChg chg="modSp add mod">
        <pc:chgData name="Abd-Elwahaab Elshaer" userId="c2d9dacbc94f56cf" providerId="LiveId" clId="{B9E15703-A765-452F-9900-7B4C3FFB8C95}" dt="2023-06-14T07:56:34.235" v="297" actId="20577"/>
        <pc:sldMkLst>
          <pc:docMk/>
          <pc:sldMk cId="3310117086" sldId="305"/>
        </pc:sldMkLst>
        <pc:spChg chg="mod">
          <ac:chgData name="Abd-Elwahaab Elshaer" userId="c2d9dacbc94f56cf" providerId="LiveId" clId="{B9E15703-A765-452F-9900-7B4C3FFB8C95}" dt="2023-06-14T07:56:34.235" v="297" actId="20577"/>
          <ac:spMkLst>
            <pc:docMk/>
            <pc:sldMk cId="3310117086" sldId="305"/>
            <ac:spMk id="4" creationId="{B65C6CDD-D2FE-E32B-0B9B-0F8E2DCAFB01}"/>
          </ac:spMkLst>
        </pc:spChg>
      </pc:sldChg>
      <pc:sldChg chg="modSp add mod">
        <pc:chgData name="Abd-Elwahaab Elshaer" userId="c2d9dacbc94f56cf" providerId="LiveId" clId="{B9E15703-A765-452F-9900-7B4C3FFB8C95}" dt="2023-06-14T08:05:10.741" v="323" actId="20577"/>
        <pc:sldMkLst>
          <pc:docMk/>
          <pc:sldMk cId="4157361244" sldId="306"/>
        </pc:sldMkLst>
        <pc:spChg chg="mod">
          <ac:chgData name="Abd-Elwahaab Elshaer" userId="c2d9dacbc94f56cf" providerId="LiveId" clId="{B9E15703-A765-452F-9900-7B4C3FFB8C95}" dt="2023-06-14T08:05:10.741" v="323" actId="20577"/>
          <ac:spMkLst>
            <pc:docMk/>
            <pc:sldMk cId="4157361244" sldId="306"/>
            <ac:spMk id="4" creationId="{B65C6CDD-D2FE-E32B-0B9B-0F8E2DCAFB01}"/>
          </ac:spMkLst>
        </pc:spChg>
      </pc:sldChg>
    </pc:docChg>
  </pc:docChgLst>
  <pc:docChgLst>
    <pc:chgData name="Abd-Elwahaab Elshaer" userId="c2d9dacbc94f56cf" providerId="LiveId" clId="{49C69BBA-4D1F-4995-B7E8-8123DC2B98DE}"/>
    <pc:docChg chg="undo custSel addSld delSld modSld">
      <pc:chgData name="Abd-Elwahaab Elshaer" userId="c2d9dacbc94f56cf" providerId="LiveId" clId="{49C69BBA-4D1F-4995-B7E8-8123DC2B98DE}" dt="2023-06-15T13:52:12.642" v="1364" actId="207"/>
      <pc:docMkLst>
        <pc:docMk/>
      </pc:docMkLst>
      <pc:sldChg chg="modSp mod">
        <pc:chgData name="Abd-Elwahaab Elshaer" userId="c2d9dacbc94f56cf" providerId="LiveId" clId="{49C69BBA-4D1F-4995-B7E8-8123DC2B98DE}" dt="2023-06-15T13:50:31.978" v="1362" actId="14100"/>
        <pc:sldMkLst>
          <pc:docMk/>
          <pc:sldMk cId="0" sldId="256"/>
        </pc:sldMkLst>
        <pc:spChg chg="mod">
          <ac:chgData name="Abd-Elwahaab Elshaer" userId="c2d9dacbc94f56cf" providerId="LiveId" clId="{49C69BBA-4D1F-4995-B7E8-8123DC2B98DE}" dt="2023-06-15T13:16:20.355" v="2" actId="20577"/>
          <ac:spMkLst>
            <pc:docMk/>
            <pc:sldMk cId="0" sldId="256"/>
            <ac:spMk id="11" creationId="{00000000-0000-0000-0000-000000000000}"/>
          </ac:spMkLst>
        </pc:spChg>
        <pc:spChg chg="mod">
          <ac:chgData name="Abd-Elwahaab Elshaer" userId="c2d9dacbc94f56cf" providerId="LiveId" clId="{49C69BBA-4D1F-4995-B7E8-8123DC2B98DE}" dt="2023-06-15T13:50:02.726" v="1360" actId="20577"/>
          <ac:spMkLst>
            <pc:docMk/>
            <pc:sldMk cId="0" sldId="256"/>
            <ac:spMk id="12" creationId="{00000000-0000-0000-0000-000000000000}"/>
          </ac:spMkLst>
        </pc:spChg>
        <pc:grpChg chg="mod">
          <ac:chgData name="Abd-Elwahaab Elshaer" userId="c2d9dacbc94f56cf" providerId="LiveId" clId="{49C69BBA-4D1F-4995-B7E8-8123DC2B98DE}" dt="2023-06-15T13:50:31.978" v="1362" actId="14100"/>
          <ac:grpSpMkLst>
            <pc:docMk/>
            <pc:sldMk cId="0" sldId="256"/>
            <ac:grpSpMk id="6" creationId="{00000000-0000-0000-0000-000000000000}"/>
          </ac:grpSpMkLst>
        </pc:grpChg>
      </pc:sldChg>
      <pc:sldChg chg="modSp mod">
        <pc:chgData name="Abd-Elwahaab Elshaer" userId="c2d9dacbc94f56cf" providerId="LiveId" clId="{49C69BBA-4D1F-4995-B7E8-8123DC2B98DE}" dt="2023-06-15T13:18:19.615" v="102" actId="108"/>
        <pc:sldMkLst>
          <pc:docMk/>
          <pc:sldMk cId="0" sldId="302"/>
        </pc:sldMkLst>
        <pc:spChg chg="mod">
          <ac:chgData name="Abd-Elwahaab Elshaer" userId="c2d9dacbc94f56cf" providerId="LiveId" clId="{49C69BBA-4D1F-4995-B7E8-8123DC2B98DE}" dt="2023-06-15T13:17:34.179" v="89" actId="20577"/>
          <ac:spMkLst>
            <pc:docMk/>
            <pc:sldMk cId="0" sldId="302"/>
            <ac:spMk id="12" creationId="{92B18935-F81C-BC9E-0042-75BF3350BA8D}"/>
          </ac:spMkLst>
        </pc:spChg>
        <pc:graphicFrameChg chg="mod modGraphic">
          <ac:chgData name="Abd-Elwahaab Elshaer" userId="c2d9dacbc94f56cf" providerId="LiveId" clId="{49C69BBA-4D1F-4995-B7E8-8123DC2B98DE}" dt="2023-06-15T13:18:19.615" v="102" actId="108"/>
          <ac:graphicFrameMkLst>
            <pc:docMk/>
            <pc:sldMk cId="0" sldId="302"/>
            <ac:graphicFrameMk id="13" creationId="{24EC85ED-C83F-8832-5FB0-6D1328BE6B4A}"/>
          </ac:graphicFrameMkLst>
        </pc:graphicFrameChg>
      </pc:sldChg>
      <pc:sldChg chg="addSp delSp modSp mod">
        <pc:chgData name="Abd-Elwahaab Elshaer" userId="c2d9dacbc94f56cf" providerId="LiveId" clId="{49C69BBA-4D1F-4995-B7E8-8123DC2B98DE}" dt="2023-06-15T13:52:12.642" v="1364" actId="207"/>
        <pc:sldMkLst>
          <pc:docMk/>
          <pc:sldMk cId="3456189222" sldId="303"/>
        </pc:sldMkLst>
        <pc:spChg chg="add mod">
          <ac:chgData name="Abd-Elwahaab Elshaer" userId="c2d9dacbc94f56cf" providerId="LiveId" clId="{49C69BBA-4D1F-4995-B7E8-8123DC2B98DE}" dt="2023-06-15T13:52:12.642" v="1364" actId="207"/>
          <ac:spMkLst>
            <pc:docMk/>
            <pc:sldMk cId="3456189222" sldId="303"/>
            <ac:spMk id="3" creationId="{60E11A60-13FD-3091-79B1-974CFCE8F6B0}"/>
          </ac:spMkLst>
        </pc:spChg>
        <pc:spChg chg="del">
          <ac:chgData name="Abd-Elwahaab Elshaer" userId="c2d9dacbc94f56cf" providerId="LiveId" clId="{49C69BBA-4D1F-4995-B7E8-8123DC2B98DE}" dt="2023-06-15T13:19:34.542" v="104" actId="478"/>
          <ac:spMkLst>
            <pc:docMk/>
            <pc:sldMk cId="3456189222" sldId="303"/>
            <ac:spMk id="4" creationId="{B65C6CDD-D2FE-E32B-0B9B-0F8E2DCAFB01}"/>
          </ac:spMkLst>
        </pc:spChg>
      </pc:sldChg>
      <pc:sldChg chg="modSp mod">
        <pc:chgData name="Abd-Elwahaab Elshaer" userId="c2d9dacbc94f56cf" providerId="LiveId" clId="{49C69BBA-4D1F-4995-B7E8-8123DC2B98DE}" dt="2023-06-15T13:51:07.789" v="1363"/>
        <pc:sldMkLst>
          <pc:docMk/>
          <pc:sldMk cId="1727069851" sldId="304"/>
        </pc:sldMkLst>
        <pc:spChg chg="mod">
          <ac:chgData name="Abd-Elwahaab Elshaer" userId="c2d9dacbc94f56cf" providerId="LiveId" clId="{49C69BBA-4D1F-4995-B7E8-8123DC2B98DE}" dt="2023-06-15T13:51:07.789" v="1363"/>
          <ac:spMkLst>
            <pc:docMk/>
            <pc:sldMk cId="1727069851" sldId="304"/>
            <ac:spMk id="3" creationId="{237D8FA3-F28C-00DA-EC41-EECC5498126D}"/>
          </ac:spMkLst>
        </pc:spChg>
      </pc:sldChg>
      <pc:sldChg chg="del">
        <pc:chgData name="Abd-Elwahaab Elshaer" userId="c2d9dacbc94f56cf" providerId="LiveId" clId="{49C69BBA-4D1F-4995-B7E8-8123DC2B98DE}" dt="2023-06-15T13:25:31.146" v="487" actId="2696"/>
        <pc:sldMkLst>
          <pc:docMk/>
          <pc:sldMk cId="3310117086" sldId="305"/>
        </pc:sldMkLst>
      </pc:sldChg>
      <pc:sldChg chg="del">
        <pc:chgData name="Abd-Elwahaab Elshaer" userId="c2d9dacbc94f56cf" providerId="LiveId" clId="{49C69BBA-4D1F-4995-B7E8-8123DC2B98DE}" dt="2023-06-15T13:25:38.217" v="488" actId="2696"/>
        <pc:sldMkLst>
          <pc:docMk/>
          <pc:sldMk cId="4157361244" sldId="306"/>
        </pc:sldMkLst>
      </pc:sldChg>
      <pc:sldChg chg="modSp add mod">
        <pc:chgData name="Abd-Elwahaab Elshaer" userId="c2d9dacbc94f56cf" providerId="LiveId" clId="{49C69BBA-4D1F-4995-B7E8-8123DC2B98DE}" dt="2023-06-15T13:43:49.839" v="1110" actId="20577"/>
        <pc:sldMkLst>
          <pc:docMk/>
          <pc:sldMk cId="3498803185" sldId="307"/>
        </pc:sldMkLst>
        <pc:spChg chg="mod">
          <ac:chgData name="Abd-Elwahaab Elshaer" userId="c2d9dacbc94f56cf" providerId="LiveId" clId="{49C69BBA-4D1F-4995-B7E8-8123DC2B98DE}" dt="2023-06-15T13:43:49.839" v="1110" actId="20577"/>
          <ac:spMkLst>
            <pc:docMk/>
            <pc:sldMk cId="3498803185" sldId="307"/>
            <ac:spMk id="4" creationId="{B65C6CDD-D2FE-E32B-0B9B-0F8E2DCAFB01}"/>
          </ac:spMkLst>
        </pc:spChg>
      </pc:sldChg>
      <pc:sldChg chg="modSp add mod">
        <pc:chgData name="Abd-Elwahaab Elshaer" userId="c2d9dacbc94f56cf" providerId="LiveId" clId="{49C69BBA-4D1F-4995-B7E8-8123DC2B98DE}" dt="2023-06-15T13:42:03.712" v="1102" actId="20577"/>
        <pc:sldMkLst>
          <pc:docMk/>
          <pc:sldMk cId="1748909661" sldId="308"/>
        </pc:sldMkLst>
        <pc:spChg chg="mod">
          <ac:chgData name="Abd-Elwahaab Elshaer" userId="c2d9dacbc94f56cf" providerId="LiveId" clId="{49C69BBA-4D1F-4995-B7E8-8123DC2B98DE}" dt="2023-06-15T13:42:03.712" v="1102" actId="20577"/>
          <ac:spMkLst>
            <pc:docMk/>
            <pc:sldMk cId="1748909661" sldId="308"/>
            <ac:spMk id="4" creationId="{B65C6CDD-D2FE-E32B-0B9B-0F8E2DCAFB01}"/>
          </ac:spMkLst>
        </pc:spChg>
      </pc:sldChg>
      <pc:sldChg chg="modSp add mod">
        <pc:chgData name="Abd-Elwahaab Elshaer" userId="c2d9dacbc94f56cf" providerId="LiveId" clId="{49C69BBA-4D1F-4995-B7E8-8123DC2B98DE}" dt="2023-06-15T13:48:21.350" v="1340" actId="20577"/>
        <pc:sldMkLst>
          <pc:docMk/>
          <pc:sldMk cId="3290438198" sldId="309"/>
        </pc:sldMkLst>
        <pc:spChg chg="mod">
          <ac:chgData name="Abd-Elwahaab Elshaer" userId="c2d9dacbc94f56cf" providerId="LiveId" clId="{49C69BBA-4D1F-4995-B7E8-8123DC2B98DE}" dt="2023-06-15T13:48:21.350" v="1340" actId="20577"/>
          <ac:spMkLst>
            <pc:docMk/>
            <pc:sldMk cId="3290438198" sldId="309"/>
            <ac:spMk id="4" creationId="{B65C6CDD-D2FE-E32B-0B9B-0F8E2DCAFB0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B7360-8291-1146-936D-0976200416BF}" type="datetimeFigureOut">
              <a:rPr lang="en-US" smtClean="0"/>
              <a:t>7/13/2023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E58C1-52E2-E648-AD89-0EC58C9670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445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60F621-9781-1D45-A522-3EA170E8C3E9}" type="slidenum">
              <a:rPr lang="en-EG" smtClean="0"/>
              <a:t>1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79146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EF3A-86EB-3E45-AA59-2AB54A75B0AC}" type="datetime1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19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5B971-DC13-0F4F-9175-E730B8730223}" type="datetime1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35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2B620-72B9-E54B-B81D-AF0EB1A923AA}" type="datetime1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768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64BC0-CFC8-D64B-9424-E81FF80C98C3}" type="datetime1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369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7B7BE-1565-E34C-AAED-35CFCEF11609}" type="datetime1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99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013BE-931C-AD40-8231-8DCBF7C56749}" type="datetime1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99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2A249-57DE-4246-9812-F1BADD3DD9F5}" type="datetime1">
              <a:rPr lang="en-US" smtClean="0"/>
              <a:t>7/13/2023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70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0A5F-C634-4348-BC3B-4CAEA01BAD90}" type="datetime1">
              <a:rPr lang="en-US" smtClean="0"/>
              <a:t>7/13/2023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29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7FAE0-9BD6-9548-B729-5BEAAB6A7007}" type="datetime1">
              <a:rPr lang="en-US" smtClean="0"/>
              <a:t>7/13/2023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50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6A44B-397B-5D4A-AAAB-0F92838D968B}" type="datetime1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5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B8022-A607-B843-9437-F6D8FF09C532}" type="datetime1">
              <a:rPr lang="en-US" smtClean="0"/>
              <a:t>7/13/2023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38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D7203-3794-0748-B5FD-EB682C0C3F6B}" type="datetime1">
              <a:rPr lang="en-US" smtClean="0"/>
              <a:t>7/13/2023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D7A43-A9C6-FF4F-9DDA-27861B4F1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57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3913212" y="0"/>
            <a:ext cx="4846289" cy="9906000"/>
            <a:chOff x="0" y="0"/>
            <a:chExt cx="4762500" cy="103098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762500" cy="10309860"/>
            </a:xfrm>
            <a:custGeom>
              <a:avLst/>
              <a:gdLst/>
              <a:ahLst/>
              <a:cxnLst/>
              <a:rect l="l" t="t" r="r" b="b"/>
              <a:pathLst>
                <a:path w="4762500" h="10309860">
                  <a:moveTo>
                    <a:pt x="4762500" y="251460"/>
                  </a:moveTo>
                  <a:lnTo>
                    <a:pt x="4762500" y="10055860"/>
                  </a:lnTo>
                  <a:cubicBezTo>
                    <a:pt x="4762500" y="10196195"/>
                    <a:pt x="4648835" y="10309860"/>
                    <a:pt x="4508500" y="10309860"/>
                  </a:cubicBezTo>
                  <a:lnTo>
                    <a:pt x="254000" y="10309860"/>
                  </a:lnTo>
                  <a:cubicBezTo>
                    <a:pt x="113665" y="10309860"/>
                    <a:pt x="0" y="10196195"/>
                    <a:pt x="0" y="10055860"/>
                  </a:cubicBezTo>
                  <a:lnTo>
                    <a:pt x="0" y="251460"/>
                  </a:lnTo>
                  <a:cubicBezTo>
                    <a:pt x="0" y="122682"/>
                    <a:pt x="95885" y="16637"/>
                    <a:pt x="219964" y="0"/>
                  </a:cubicBezTo>
                  <a:lnTo>
                    <a:pt x="4542536" y="0"/>
                  </a:lnTo>
                  <a:cubicBezTo>
                    <a:pt x="4666615" y="16637"/>
                    <a:pt x="4762500" y="122682"/>
                    <a:pt x="4762500" y="251460"/>
                  </a:cubicBezTo>
                  <a:close/>
                </a:path>
              </a:pathLst>
            </a:custGeom>
            <a:blipFill>
              <a:blip r:embed="rId3"/>
              <a:stretch>
                <a:fillRect l="-119097" r="-119097"/>
              </a:stretch>
            </a:blip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53453" y="742266"/>
            <a:ext cx="2286900" cy="661122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807482" y="1976733"/>
            <a:ext cx="5050517" cy="2203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254"/>
              </a:lnSpc>
              <a:spcBef>
                <a:spcPct val="0"/>
              </a:spcBef>
            </a:pPr>
            <a:r>
              <a:rPr lang="en-US" sz="4000" b="1" spc="264" dirty="0">
                <a:solidFill>
                  <a:srgbClr val="14338B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Business Case and Feature List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98049" y="4257669"/>
            <a:ext cx="3962580" cy="67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12"/>
              </a:lnSpc>
              <a:spcBef>
                <a:spcPct val="0"/>
              </a:spcBef>
            </a:pPr>
            <a:r>
              <a:rPr lang="en-US" sz="2800" spc="438" dirty="0">
                <a:solidFill>
                  <a:srgbClr val="FFFCEE"/>
                </a:solidFill>
                <a:latin typeface="Montserrat Extra-Bold"/>
              </a:rPr>
              <a:t>11.07.203</a:t>
            </a:r>
            <a:endParaRPr lang="en-US" sz="4223" spc="438" dirty="0">
              <a:solidFill>
                <a:srgbClr val="FFFCEE"/>
              </a:solidFill>
              <a:latin typeface="Montserrat Extra-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574348" y="8942366"/>
            <a:ext cx="3787137" cy="2517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57"/>
              </a:lnSpc>
              <a:spcBef>
                <a:spcPct val="0"/>
              </a:spcBef>
            </a:pPr>
            <a:r>
              <a:rPr lang="en-US" sz="1469">
                <a:solidFill>
                  <a:srgbClr val="094FD9"/>
                </a:solidFill>
                <a:latin typeface="Montserrat Bold"/>
              </a:rPr>
              <a:t>WWW.ALALMIYALHURA.COM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2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29" y="7994332"/>
            <a:ext cx="3186112" cy="1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E11A60-13FD-3091-79B1-974CFCE8F6B0}"/>
              </a:ext>
            </a:extLst>
          </p:cNvPr>
          <p:cNvSpPr txBox="1"/>
          <p:nvPr/>
        </p:nvSpPr>
        <p:spPr>
          <a:xfrm>
            <a:off x="310242" y="982682"/>
            <a:ext cx="62167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Business Case</a:t>
            </a:r>
            <a:r>
              <a:rPr lang="en-EG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Eng. Ahmed Salem, the owner of ‘Salem’ Company, has discussed his plan for the company's digital transformation.</a:t>
            </a:r>
          </a:p>
          <a:p>
            <a:r>
              <a:rPr lang="en-US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Eng. Salem outlined his vision and explained that the plan will be implemented in several phases:</a:t>
            </a:r>
          </a:p>
          <a:p>
            <a:endParaRPr lang="en-US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Phase One:</a:t>
            </a:r>
            <a:endParaRPr lang="en-US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1- Informative Website</a:t>
            </a:r>
            <a:r>
              <a:rPr lang="en-US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</a:p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 </a:t>
            </a: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Database Website (Digital Catalogue)</a:t>
            </a:r>
            <a:r>
              <a:rPr lang="en-US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</a:p>
          <a:p>
            <a:endParaRPr lang="en-US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Phase Two:</a:t>
            </a:r>
          </a:p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E-Commerce Website and App</a:t>
            </a:r>
          </a:p>
          <a:p>
            <a:pPr lvl="1"/>
            <a:endParaRPr lang="en-US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Phase Three:</a:t>
            </a:r>
          </a:p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System Integrations (ERP, CRM)</a:t>
            </a:r>
          </a:p>
          <a:p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Phase Four:</a:t>
            </a:r>
          </a:p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Augmented Reality</a:t>
            </a:r>
          </a:p>
          <a:p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will Start with Phase one for now</a:t>
            </a:r>
          </a:p>
          <a:p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189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3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29" y="7994332"/>
            <a:ext cx="3186112" cy="1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0E11A60-13FD-3091-79B1-974CFCE8F6B0}"/>
              </a:ext>
            </a:extLst>
          </p:cNvPr>
          <p:cNvSpPr txBox="1"/>
          <p:nvPr/>
        </p:nvSpPr>
        <p:spPr>
          <a:xfrm>
            <a:off x="310242" y="982682"/>
            <a:ext cx="6216700" cy="8140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Stakeholders</a:t>
            </a:r>
          </a:p>
          <a:p>
            <a:endParaRPr lang="en-US" b="1" dirty="0">
              <a:solidFill>
                <a:srgbClr val="14328B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Informative Website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Stakeholders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en-US" sz="1800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Admin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User (Customer)</a:t>
            </a:r>
          </a:p>
          <a:p>
            <a:pPr lvl="1">
              <a:lnSpc>
                <a:spcPct val="150000"/>
              </a:lnSpc>
            </a:pPr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2.  Feature List Per Stakeholder</a:t>
            </a:r>
          </a:p>
          <a:p>
            <a:pPr>
              <a:lnSpc>
                <a:spcPct val="150000"/>
              </a:lnSpc>
            </a:pPr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Database Website (Digital Catalogue)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Stakeholders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en-US" sz="1800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Main Admin with full access.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en-US" sz="1800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Moderators with some privileges.</a:t>
            </a:r>
          </a:p>
          <a:p>
            <a:pPr marL="857250" lvl="1" indent="-400050">
              <a:lnSpc>
                <a:spcPct val="150000"/>
              </a:lnSpc>
              <a:buFont typeface="+mj-lt"/>
              <a:buAutoNum type="romanUcPeriod"/>
            </a:pPr>
            <a:r>
              <a:rPr lang="en-US" sz="1800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Employees (Viewership)</a:t>
            </a:r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en-US" b="1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2.  Feature List Per Stakeholder</a:t>
            </a:r>
          </a:p>
          <a:p>
            <a:pPr>
              <a:lnSpc>
                <a:spcPct val="150000"/>
              </a:lnSpc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706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29" y="7994332"/>
            <a:ext cx="3186112" cy="1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5C6CDD-D2FE-E32B-0B9B-0F8E2DCAFB01}"/>
              </a:ext>
            </a:extLst>
          </p:cNvPr>
          <p:cNvSpPr txBox="1"/>
          <p:nvPr/>
        </p:nvSpPr>
        <p:spPr>
          <a:xfrm>
            <a:off x="310242" y="982682"/>
            <a:ext cx="6216700" cy="7083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Informative Website</a:t>
            </a:r>
          </a:p>
          <a:p>
            <a:pPr algn="ctr"/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1800" b="1" dirty="0">
                <a:solidFill>
                  <a:srgbClr val="004AA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Features List</a:t>
            </a:r>
            <a:r>
              <a:rPr lang="en-US" b="1" dirty="0">
                <a:solidFill>
                  <a:srgbClr val="004AA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: Admin</a:t>
            </a:r>
            <a:endParaRPr lang="en-US" sz="1400" b="1" dirty="0">
              <a:solidFill>
                <a:srgbClr val="2F5496"/>
              </a:solidFill>
              <a:effectLst/>
              <a:latin typeface="DIN Next LT Arabic" panose="020B0503020203050203" pitchFamily="34" charset="-78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1885950" lvl="0" algn="justLow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2F5496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The Admin will be able to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sliders section or main picture on the homepage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news section on the homepage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pictures section “Gallery” on the homepage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services section on the homepage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"Why Us" section on the homepage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"About Us" section on the homepage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data on the Services 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data on the About page by adding, editing, deleting, or viewing all items.</a:t>
            </a: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132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5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29" y="7994332"/>
            <a:ext cx="3186112" cy="1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5C6CDD-D2FE-E32B-0B9B-0F8E2DCAFB01}"/>
              </a:ext>
            </a:extLst>
          </p:cNvPr>
          <p:cNvSpPr txBox="1"/>
          <p:nvPr/>
        </p:nvSpPr>
        <p:spPr>
          <a:xfrm>
            <a:off x="310242" y="982682"/>
            <a:ext cx="6216700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Informative Website</a:t>
            </a:r>
          </a:p>
          <a:p>
            <a:pPr algn="ctr"/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1800" b="1" dirty="0">
                <a:solidFill>
                  <a:srgbClr val="004AA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Features List</a:t>
            </a:r>
            <a:r>
              <a:rPr lang="en-US" b="1" dirty="0">
                <a:solidFill>
                  <a:srgbClr val="004AA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: Admin</a:t>
            </a:r>
            <a:endParaRPr lang="en-US" sz="1400" b="1" dirty="0">
              <a:solidFill>
                <a:srgbClr val="2F5496"/>
              </a:solidFill>
              <a:effectLst/>
              <a:latin typeface="DIN Next LT Arabic" panose="020B0503020203050203" pitchFamily="34" charset="-78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1885950" lvl="0" algn="justLow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2F5496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The Admin will be able to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data on the Vision and Mission page by adding, editing, deleting, or viewing all items.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all contacts from users.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social media links.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7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6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29" y="7994332"/>
            <a:ext cx="3186112" cy="1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5C6CDD-D2FE-E32B-0B9B-0F8E2DCAFB01}"/>
              </a:ext>
            </a:extLst>
          </p:cNvPr>
          <p:cNvSpPr txBox="1"/>
          <p:nvPr/>
        </p:nvSpPr>
        <p:spPr>
          <a:xfrm>
            <a:off x="310241" y="982682"/>
            <a:ext cx="6435499" cy="8571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Informative Website</a:t>
            </a: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b="1" dirty="0">
                <a:solidFill>
                  <a:srgbClr val="004AA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Features List: Users</a:t>
            </a:r>
            <a:endParaRPr lang="en-US" sz="1400" b="1" dirty="0">
              <a:solidFill>
                <a:srgbClr val="2F5496"/>
              </a:solidFill>
              <a:effectLst/>
              <a:latin typeface="DIN Next LT Arabic" panose="020B0503020203050203" pitchFamily="34" charset="-78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1885950" lvl="0" algn="justLow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2F5496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The User will be able to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 sliders section or main picture 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 news section 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pictures “Gallery” section 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"About Us" section 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services section 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"Why Us" section 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contact us section on the homepage.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 news page data.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pictures “Gallery” page data.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services page data.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contact us page data.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about page data.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vision and mission section data.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social media links.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website is available in English and Arabic.</a:t>
            </a:r>
          </a:p>
          <a:p>
            <a:endParaRPr lang="en-US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65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7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29" y="8572298"/>
            <a:ext cx="2155371" cy="129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5C6CDD-D2FE-E32B-0B9B-0F8E2DCAFB01}"/>
              </a:ext>
            </a:extLst>
          </p:cNvPr>
          <p:cNvSpPr txBox="1"/>
          <p:nvPr/>
        </p:nvSpPr>
        <p:spPr>
          <a:xfrm>
            <a:off x="182754" y="920416"/>
            <a:ext cx="6492492" cy="8161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Database Website (Digital Catalogue)</a:t>
            </a:r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R="1885950" lvl="0" algn="justLow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2F5496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Feature List: Admin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457200" marR="0" algn="justLow" rtl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2F5496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The administrator will be able to: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moderators by (adding, editing, deleting, or viewing).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 the permissions of the control panel administrators (view, add, delete, modify).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and control employees (view, add, delete, edit, view reports).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and control categories (view, add, delete, edit, view reports).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and control sub-categories (view, add, delete, edit, view reports).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privileges of each category and sub-category for employees.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date for privileges.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 and control products (items) with all details (view, add, delete, edit).</a:t>
            </a:r>
          </a:p>
          <a:p>
            <a:pPr marL="285750" indent="-285750" algn="justLow"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all products and search and filter by tags.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all reports and statistics such as the number of moderators, employees, and products.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38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1EFE8-526A-B6FB-D9F2-5B395DA90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7A43-A9C6-FF4F-9DDA-27861B4F1AD9}" type="slidenum">
              <a:rPr lang="en-US" smtClean="0"/>
              <a:t>8</a:t>
            </a:fld>
            <a:endParaRPr lang="en-US"/>
          </a:p>
        </p:txBody>
      </p:sp>
      <p:pic>
        <p:nvPicPr>
          <p:cNvPr id="1026" name="Picture 2" descr="How To Write Effective Meeting Notes (With Templates And Samples) | Otter.ai">
            <a:extLst>
              <a:ext uri="{FF2B5EF4-FFF2-40B4-BE49-F238E27FC236}">
                <a16:creationId xmlns:a16="http://schemas.microsoft.com/office/drawing/2014/main" id="{CE9D85AB-C391-EBD3-DED6-E48CCC096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29" y="7994332"/>
            <a:ext cx="3186112" cy="1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5C6CDD-D2FE-E32B-0B9B-0F8E2DCAFB01}"/>
              </a:ext>
            </a:extLst>
          </p:cNvPr>
          <p:cNvSpPr txBox="1"/>
          <p:nvPr/>
        </p:nvSpPr>
        <p:spPr>
          <a:xfrm>
            <a:off x="310242" y="982682"/>
            <a:ext cx="6216700" cy="580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4AA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Database Website (Digital Catalogue)</a:t>
            </a:r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R="1885950" lvl="0" algn="justLow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2F5496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Feature List: Employee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457200" marR="0" algn="justLow" rtl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>
                <a:solidFill>
                  <a:srgbClr val="2F5496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The employee will be able to:</a:t>
            </a:r>
            <a:endParaRPr lang="en-US" dirty="0">
              <a:effectLst/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Log in to the system "Control Panel".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categories allowed for them.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the sub-categories allowed for them.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View products (items) in allowed sub-categories with all details.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Product details </a:t>
            </a: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:(Code – name – details – tags – image – Category – Sub-Category).</a:t>
            </a:r>
            <a:endParaRPr lang="en-US" dirty="0">
              <a:solidFill>
                <a:srgbClr val="2F549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2F549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Search and filter products by tags.</a:t>
            </a:r>
            <a:endParaRPr lang="en-US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G" dirty="0">
              <a:solidFill>
                <a:srgbClr val="004AA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0888D78B-99AD-7428-2F19-51B29B084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40042" y="124361"/>
            <a:ext cx="2286900" cy="66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46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EB32450-880E-8D9D-D2B6-715C734EFB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970" b="22791"/>
          <a:stretch/>
        </p:blipFill>
        <p:spPr>
          <a:xfrm>
            <a:off x="11" y="0"/>
            <a:ext cx="6857989" cy="9906000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EF97DBE5-E78E-4D52-486F-66421C1DFA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200" t="1" r="29039" b="35497"/>
          <a:stretch/>
        </p:blipFill>
        <p:spPr>
          <a:xfrm>
            <a:off x="2051549" y="3246139"/>
            <a:ext cx="2985816" cy="25462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B6C90E-6B66-D5E9-5E7E-766EC75A4124}"/>
              </a:ext>
            </a:extLst>
          </p:cNvPr>
          <p:cNvSpPr txBox="1"/>
          <p:nvPr/>
        </p:nvSpPr>
        <p:spPr>
          <a:xfrm>
            <a:off x="3588236" y="5810939"/>
            <a:ext cx="105724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en-US" sz="3375" dirty="0">
                <a:solidFill>
                  <a:prstClr val="white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You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26A715-ED13-E6BC-5ACD-62AE5BF1342D}"/>
              </a:ext>
            </a:extLst>
          </p:cNvPr>
          <p:cNvSpPr txBox="1"/>
          <p:nvPr/>
        </p:nvSpPr>
        <p:spPr>
          <a:xfrm>
            <a:off x="2204557" y="5792384"/>
            <a:ext cx="1542850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4350">
              <a:defRPr/>
            </a:pPr>
            <a:r>
              <a:rPr lang="en-US" sz="3375" b="1" dirty="0">
                <a:solidFill>
                  <a:prstClr val="white"/>
                </a:solidFill>
                <a:latin typeface="Segoe UI Black" panose="020B0502040204020203" pitchFamily="34" charset="0"/>
                <a:cs typeface="Segoe UI Black" panose="020B0502040204020203" pitchFamily="34" charset="0"/>
              </a:rPr>
              <a:t>Thank </a:t>
            </a:r>
          </a:p>
        </p:txBody>
      </p:sp>
    </p:spTree>
    <p:extLst>
      <p:ext uri="{BB962C8B-B14F-4D97-AF65-F5344CB8AC3E}">
        <p14:creationId xmlns:p14="http://schemas.microsoft.com/office/powerpoint/2010/main" val="2256587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26864</TotalTime>
  <Words>739</Words>
  <Application>Microsoft Office PowerPoint</Application>
  <PresentationFormat>A4 Paper (210x297 mm)</PresentationFormat>
  <Paragraphs>116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Calibri Light</vt:lpstr>
      <vt:lpstr>DIN Next LT Arabic</vt:lpstr>
      <vt:lpstr>Montserrat Bold</vt:lpstr>
      <vt:lpstr>Montserrat Extra-Bold</vt:lpstr>
      <vt:lpstr>Segoe UI</vt:lpstr>
      <vt:lpstr>Segoe UI Black</vt:lpstr>
      <vt:lpstr>Segoe UI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Salah Khalil</dc:creator>
  <cp:lastModifiedBy>Moanes Mourad</cp:lastModifiedBy>
  <cp:revision>254</cp:revision>
  <dcterms:created xsi:type="dcterms:W3CDTF">2021-11-07T18:39:59Z</dcterms:created>
  <dcterms:modified xsi:type="dcterms:W3CDTF">2023-07-13T10:57:42Z</dcterms:modified>
</cp:coreProperties>
</file>